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948" y="90"/>
      </p:cViewPr>
      <p:guideLst>
        <p:guide orient="horz" pos="2144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2022-9-8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9" name="직사각형 8"/>
          <p:cNvSpPr/>
          <p:nvPr userDrawn="1"/>
        </p:nvSpPr>
        <p:spPr>
          <a:xfrm>
            <a:off x="0" y="1291319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347" y="343161"/>
            <a:ext cx="2547770" cy="77025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955" y="342260"/>
            <a:ext cx="1826120" cy="8483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86359" y="342260"/>
            <a:ext cx="1801653" cy="7702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0056" y="344067"/>
            <a:ext cx="2316748" cy="67807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8848" y="168305"/>
            <a:ext cx="1573523" cy="9361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1218565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5000">
                <a:srgbClr val="FF0000"/>
              </a:gs>
              <a:gs pos="66000">
                <a:schemeClr val="accent6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-6985" y="954782"/>
            <a:ext cx="12192635" cy="622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350" y="91661"/>
            <a:ext cx="1035953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Edit th</a:t>
            </a:r>
            <a:r>
              <a:rPr lang="en-US" altLang="ko-KR" dirty="0"/>
              <a:t>e</a:t>
            </a:r>
            <a:r>
              <a:rPr lang="ko-KR" altLang="en-US" dirty="0"/>
              <a:t> heading style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BC8141A-EC48-400F-B637-8A12A25A9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72865" y="108699"/>
            <a:ext cx="1679575" cy="780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Edit the</a:t>
            </a:r>
            <a:r>
              <a:rPr lang="en-US" altLang="ko-KR" dirty="0"/>
              <a:t> </a:t>
            </a:r>
            <a:r>
              <a:rPr lang="ko-KR" altLang="en-US" dirty="0"/>
              <a:t>heading style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CuadroTexto"/>
          <p:cNvSpPr txBox="1"/>
          <p:nvPr/>
        </p:nvSpPr>
        <p:spPr>
          <a:xfrm>
            <a:off x="4364217" y="1957635"/>
            <a:ext cx="346329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Speech Title</a:t>
            </a:r>
          </a:p>
        </p:txBody>
      </p:sp>
      <p:sp>
        <p:nvSpPr>
          <p:cNvPr id="7" name="25 CuadroTexto"/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/>
          <p:cNvSpPr txBox="1"/>
          <p:nvPr/>
        </p:nvSpPr>
        <p:spPr>
          <a:xfrm>
            <a:off x="3481502" y="6044659"/>
            <a:ext cx="535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Logo, if needed</a:t>
            </a:r>
          </a:p>
        </p:txBody>
      </p:sp>
      <p:sp>
        <p:nvSpPr>
          <p:cNvPr id="9" name="25 CuadroTexto"/>
          <p:cNvSpPr txBox="1"/>
          <p:nvPr/>
        </p:nvSpPr>
        <p:spPr>
          <a:xfrm>
            <a:off x="0" y="2929757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0" y="4423410"/>
            <a:ext cx="1219263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International Conference on Environmental Science and Green Energy</a:t>
            </a:r>
          </a:p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 (ICESGE 2022)</a:t>
            </a:r>
          </a:p>
          <a:p>
            <a:pPr algn="ctr"/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[ T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ime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 D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uration: 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45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minutes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6326" y="14514"/>
            <a:ext cx="10041708" cy="946898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General Guideline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780" y="1038559"/>
            <a:ext cx="11085739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Slide Format: 16:9</a:t>
            </a:r>
            <a:r>
              <a:rPr lang="ko-KR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 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PowerPoint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should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be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named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</a:t>
            </a:r>
            <a:r>
              <a:rPr lang="en-US" altLang="ko-KR" sz="2000" b="1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KNSpeech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.pptx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6325" y="2277444"/>
            <a:ext cx="11085739" cy="1861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  <a:sym typeface="+mn-ea"/>
              </a:rPr>
              <a:t>Recommended Contents of Your Presentation</a:t>
            </a:r>
            <a:endParaRPr lang="en-US" altLang="ko-KR" sz="2000" b="1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Introduction and Purpose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Hypothesis/Research Method and Main Process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Results and Analysis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44BEC98-8C75-4761-9CFC-F9793FE6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11DD090-63B7-4673-8EF5-A6E95EB3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47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A3010BB-C496-4E33-8A57-A384F22E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80BBB49C-B502-424B-9D26-D94B22415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35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77EB7FC-CC91-4D5A-830E-9B867D55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0C2EF500-EF04-46CA-A3F1-BF5BF49C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837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0C7844B-4E63-4E2B-B9BF-4926165C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010A3047-BF89-45A2-933D-0E412B03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498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77</Words>
  <Application>Microsoft Office PowerPoint</Application>
  <PresentationFormat>宽屏</PresentationFormat>
  <Paragraphs>23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Open Sans</vt:lpstr>
      <vt:lpstr>Symbol</vt:lpstr>
      <vt:lpstr>Office 테마</vt:lpstr>
      <vt:lpstr>PowerPoint 演示文稿</vt:lpstr>
      <vt:lpstr>General Guideline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ICESGE</dc:creator>
  <cp:lastModifiedBy>14350</cp:lastModifiedBy>
  <cp:revision>48</cp:revision>
  <dcterms:created xsi:type="dcterms:W3CDTF">2021-03-04T02:28:00Z</dcterms:created>
  <dcterms:modified xsi:type="dcterms:W3CDTF">2022-09-08T01:51:40Z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F79E87D6E77E420188FE96E8EDE7D489</vt:lpwstr>
  </property>
  <property fmtid="{D5CDD505-2E9C-101B-9397-08002B2CF9AE}" pid="3" name="KSOProductBuildVer">
    <vt:lpwstr>2052-11.1.0.11115</vt:lpwstr>
  </property>
</Properties>
</file>